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C491-24B3-4F5C-ABC1-4B4B5F12496B}" type="datetimeFigureOut">
              <a:rPr lang="en-US" smtClean="0"/>
              <a:pPr/>
              <a:t>4/3/2010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6706-071C-4985-8425-C17076341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C491-24B3-4F5C-ABC1-4B4B5F12496B}" type="datetimeFigureOut">
              <a:rPr lang="en-US" smtClean="0"/>
              <a:pPr/>
              <a:t>4/3/2010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6706-071C-4985-8425-C17076341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C491-24B3-4F5C-ABC1-4B4B5F12496B}" type="datetimeFigureOut">
              <a:rPr lang="en-US" smtClean="0"/>
              <a:pPr/>
              <a:t>4/3/2010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6706-071C-4985-8425-C17076341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C491-24B3-4F5C-ABC1-4B4B5F12496B}" type="datetimeFigureOut">
              <a:rPr lang="en-US" smtClean="0"/>
              <a:pPr/>
              <a:t>4/3/2010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6706-071C-4985-8425-C17076341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C491-24B3-4F5C-ABC1-4B4B5F12496B}" type="datetimeFigureOut">
              <a:rPr lang="en-US" smtClean="0"/>
              <a:pPr/>
              <a:t>4/3/2010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6706-071C-4985-8425-C17076341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C491-24B3-4F5C-ABC1-4B4B5F12496B}" type="datetimeFigureOut">
              <a:rPr lang="en-US" smtClean="0"/>
              <a:pPr/>
              <a:t>4/3/2010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6706-071C-4985-8425-C17076341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C491-24B3-4F5C-ABC1-4B4B5F12496B}" type="datetimeFigureOut">
              <a:rPr lang="en-US" smtClean="0"/>
              <a:pPr/>
              <a:t>4/3/2010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6706-071C-4985-8425-C17076341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C491-24B3-4F5C-ABC1-4B4B5F12496B}" type="datetimeFigureOut">
              <a:rPr lang="en-US" smtClean="0"/>
              <a:pPr/>
              <a:t>4/3/2010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6706-071C-4985-8425-C17076341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C491-24B3-4F5C-ABC1-4B4B5F12496B}" type="datetimeFigureOut">
              <a:rPr lang="en-US" smtClean="0"/>
              <a:pPr/>
              <a:t>4/3/2010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6706-071C-4985-8425-C17076341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C491-24B3-4F5C-ABC1-4B4B5F12496B}" type="datetimeFigureOut">
              <a:rPr lang="en-US" smtClean="0"/>
              <a:pPr/>
              <a:t>4/3/2010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6706-071C-4985-8425-C17076341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C491-24B3-4F5C-ABC1-4B4B5F12496B}" type="datetimeFigureOut">
              <a:rPr lang="en-US" smtClean="0"/>
              <a:pPr/>
              <a:t>4/3/2010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6706-071C-4985-8425-C17076341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1C491-24B3-4F5C-ABC1-4B4B5F12496B}" type="datetimeFigureOut">
              <a:rPr lang="en-US" smtClean="0"/>
              <a:pPr/>
              <a:t>4/3/2010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A6706-071C-4985-8425-C17076341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91439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Do you have a Hati Nurani?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3058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Ubah background-nya jika Anda punya hati nurani!</a:t>
            </a:r>
          </a:p>
          <a:p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Kepada kalian yang mempunyai hati nurani, tolonglah saya mengerjakan tugas ini (kerjakan tugas saya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tepatnya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 Saya meminta dengan sangat. Sebagai rasa terima kasih, saya akan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menganugrahkan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kepada Anda:</a:t>
            </a:r>
          </a:p>
          <a:p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 lembar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Patimura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dipotong pajak 50% + biaya rupa-rupa 30%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1 lembar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Patimura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+ 1 Juta ucapan terima kasih yang tulus dari hati sanubari saya yang paling dalam.</a:t>
            </a:r>
          </a:p>
          <a:p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Jika Anda berminat kirim file tugas tersebut ke djph@ymail.com</a:t>
            </a:r>
          </a:p>
          <a:p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Sebaiknya jangan dibaca!</a:t>
            </a:r>
          </a:p>
          <a:p>
            <a:r>
              <a:rPr lang="en-US" sz="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Tolonglah temanmu seakan-akan kamu akan mati jika tidak menolongnya.</a:t>
            </a:r>
          </a:p>
          <a:p>
            <a:r>
              <a:rPr lang="en-US" sz="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Orang Bijak -</a:t>
            </a:r>
            <a:endParaRPr lang="en-US" sz="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108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Do you have a Hati Nurani?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have a Hati Nurani?</dc:title>
  <dc:creator>Daniel</dc:creator>
  <cp:lastModifiedBy>Daniel</cp:lastModifiedBy>
  <cp:revision>4</cp:revision>
  <dcterms:created xsi:type="dcterms:W3CDTF">2010-04-03T14:46:33Z</dcterms:created>
  <dcterms:modified xsi:type="dcterms:W3CDTF">2010-04-03T15:09:38Z</dcterms:modified>
</cp:coreProperties>
</file>